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88" r:id="rId4"/>
    <p:sldId id="296" r:id="rId5"/>
    <p:sldId id="317" r:id="rId6"/>
    <p:sldId id="297" r:id="rId7"/>
    <p:sldId id="299" r:id="rId8"/>
    <p:sldId id="300" r:id="rId9"/>
    <p:sldId id="301" r:id="rId10"/>
    <p:sldId id="302" r:id="rId11"/>
    <p:sldId id="303" r:id="rId12"/>
    <p:sldId id="304" r:id="rId13"/>
    <p:sldId id="260" r:id="rId14"/>
    <p:sldId id="305" r:id="rId15"/>
    <p:sldId id="31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C5F3DC-889A-45F5-8D58-3DBE75FA85E3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5553E1-D432-4D77-A6C9-CABC94B59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70EC7-0E64-4B8B-A032-36BB701F1A9E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E4B3B-A12F-4107-9BC1-0452F2AEE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7D7CB-426D-4C4F-AED7-00BBCA4F40F3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7E4D-6D04-49A6-A3CC-484A3E483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74C11-E04A-41BD-94F0-321EDA4F4310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93399-87CC-43F1-8271-498D0E351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E8F9DD-CDF6-4DEC-97F8-366B91414C85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B24C1E-56A0-41DC-AC9F-18F8FFC37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9F19E-010D-4E67-B3DC-02323E7E4F7F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B312B-1E55-4BFC-805C-3B80D1C656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120297-1FB3-4DC4-B813-CB6BEB1A0F4F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5854DD-1ABD-4219-BB97-44AD9DD1C0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AAF27-25D1-4883-A1B9-7A7CCAAAC71F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BE9D2-3ABD-441D-83F8-D5283A2C3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0821B6-9B91-4998-AB82-3B403655AA55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860123-76DE-4CBF-965C-B6F42630C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C7F8AA-D27E-43A8-926A-F1E63F182662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11BF30-F2EA-4F1C-984A-AD84AF3A1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36D1F8-F097-4E1B-AF04-25C1FAFA60F8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A5AA0B-0CBF-4521-BD07-A54FE206E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8E5D179-F79C-49DF-9A05-4402A2E82D3C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D9E3768-0A4F-4A16-91A3-92D6B24ED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8" r:id="rId5"/>
    <p:sldLayoutId id="2147483693" r:id="rId6"/>
    <p:sldLayoutId id="2147483699" r:id="rId7"/>
    <p:sldLayoutId id="2147483700" r:id="rId8"/>
    <p:sldLayoutId id="2147483701" r:id="rId9"/>
    <p:sldLayoutId id="2147483692" r:id="rId10"/>
    <p:sldLayoutId id="21474836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35photo.ru/photos/20080911/55158_500n.jpg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4716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Электричество</a:t>
            </a: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> в </a:t>
            </a: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нашей</a:t>
            </a: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жизни</a:t>
            </a:r>
            <a:endParaRPr lang="ru-RU" sz="54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4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500438"/>
            <a:ext cx="39957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844675"/>
            <a:ext cx="41767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>Огни святого </a:t>
            </a:r>
            <a:r>
              <a:rPr lang="ru-RU" dirty="0" err="1">
                <a:solidFill>
                  <a:schemeClr val="tx2">
                    <a:satMod val="130000"/>
                  </a:schemeClr>
                </a:solidFill>
              </a:rPr>
              <a:t>Эльма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>
            <a:normAutofit fontScale="92500" lnSpcReduction="20000"/>
          </a:bodyPr>
          <a:lstStyle/>
          <a:p>
            <a:pPr marL="547688" indent="-411163">
              <a:spcBef>
                <a:spcPct val="20000"/>
              </a:spcBef>
              <a:buClr>
                <a:srgbClr val="F9F9F9"/>
              </a:buClr>
              <a:buSzPct val="65000"/>
              <a:buFont typeface="Wingdings 2"/>
              <a:buNone/>
              <a:defRPr/>
            </a:pPr>
            <a:r>
              <a:rPr lang="ru-RU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       В 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естественных условиях они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нaблюдaются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 в ночное время в виде светящихся кисточек, струй, шлейфов, покрывающих острия и шпили высоких строений,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мaчты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 судов и вершины других </a:t>
            </a:r>
            <a:r>
              <a:rPr lang="ru-RU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возвышaющихся</a:t>
            </a: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 предметов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2531" name="i-main-pic" descr="Картинка 3 из 108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628775"/>
            <a:ext cx="4464050" cy="4248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Молния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355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268413"/>
            <a:ext cx="7891462" cy="4897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Шаровая молния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4578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5100" y="1570038"/>
            <a:ext cx="7499350" cy="4556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0"/>
            <a:ext cx="4657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052513"/>
            <a:ext cx="7497763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FF0000"/>
                </a:solidFill>
              </a:rPr>
              <a:t>Спасибо за внимание! 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916113"/>
            <a:ext cx="45370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0"/>
            <a:ext cx="792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Электрический ток в живых организмах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5362" name="Объект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5100" y="1485900"/>
            <a:ext cx="749935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электрические охотники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>
            <a:normAutofit fontScale="92500" lnSpcReduction="2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Наиболее известные электрические охотники - это скаты. Скат наплывает на жертву сверху и парализует ее серией электрических разрядов.  Однако </a:t>
            </a:r>
            <a:r>
              <a:rPr lang="ru-RU" dirty="0" err="1" smtClean="0"/>
              <a:t>его«батареи</a:t>
            </a:r>
            <a:r>
              <a:rPr lang="ru-RU" dirty="0"/>
              <a:t>» </a:t>
            </a:r>
            <a:r>
              <a:rPr lang="ru-RU" dirty="0" smtClean="0"/>
              <a:t>разряжаются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на подзарядку ему требуется некоторое время. 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6387" name="Рисунок 3" descr="http://egypttravel.narod.ru/underwater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0525" y="1628775"/>
            <a:ext cx="3214688" cy="4464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350" y="0"/>
            <a:ext cx="7497763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Электрический скат и угорь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75" y="3790950"/>
            <a:ext cx="4267200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3413125"/>
            <a:ext cx="40354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11"/>
          <p:cNvPicPr>
            <a:picLocks noChangeAspect="1" noChangeArrowheads="1"/>
          </p:cNvPicPr>
          <p:nvPr/>
        </p:nvPicPr>
        <p:blipFill>
          <a:blip r:embed="rId4"/>
          <a:srcRect l="5609" t="4272" r="6407" b="14745"/>
          <a:stretch>
            <a:fillRect/>
          </a:stretch>
        </p:blipFill>
        <p:spPr bwMode="auto">
          <a:xfrm>
            <a:off x="2522538" y="981075"/>
            <a:ext cx="45370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Электрические угри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>
            <a:normAutofit fontScale="250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defRPr/>
            </a:pPr>
            <a:r>
              <a:rPr lang="ru-RU" sz="8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  Молодые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defRPr/>
            </a:pPr>
            <a:r>
              <a:rPr lang="ru-RU" sz="8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рыбки </a:t>
            </a:r>
            <a:r>
              <a:rPr lang="ru-RU" sz="8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вызывают легкое покалывание, а взрослые особи, достигающие двухметровой длины, способны более 150 раз в час генерировать разряды напряжением </a:t>
            </a:r>
            <a:r>
              <a:rPr lang="ru-RU" sz="8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550 вольт </a:t>
            </a:r>
            <a:r>
              <a:rPr lang="ru-RU" sz="8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с силой тока в 2 ампера. </a:t>
            </a:r>
            <a:endParaRPr lang="ru-RU" sz="86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defRPr/>
            </a:pPr>
            <a:r>
              <a:rPr lang="ru-RU" sz="8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У </a:t>
            </a:r>
            <a:r>
              <a:rPr lang="ru-RU" sz="8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южноамериканского угря</a:t>
            </a:r>
            <a:r>
              <a:rPr lang="ru-RU" sz="8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 напряжение  при разряде может достигать </a:t>
            </a:r>
            <a:r>
              <a:rPr lang="ru-RU" sz="8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</a:rPr>
              <a:t>800 В.</a:t>
            </a:r>
            <a:endParaRPr lang="ru-RU" sz="8600" dirty="0">
              <a:solidFill>
                <a:prstClr val="black">
                  <a:lumMod val="95000"/>
                  <a:lumOff val="5000"/>
                </a:prstClr>
              </a:solidFill>
              <a:latin typeface="Times New Roman"/>
            </a:endParaRP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нтиметровые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рыбки вызывают легкое покалывание, а взрослые особи, достигающие двухметровой длины, способны более 150 раз в час генерировать разряды напряжением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550 вольт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 силой тока в 2 ампера. У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южноамериканского угря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напряжение  при разряде может достигать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800 В.</a:t>
            </a: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8435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89138"/>
            <a:ext cx="529272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err="1">
                <a:solidFill>
                  <a:schemeClr val="tx2">
                    <a:satMod val="130000"/>
                  </a:schemeClr>
                </a:solidFill>
              </a:rPr>
              <a:t>К</a:t>
            </a:r>
            <a:r>
              <a:rPr lang="ru-RU" dirty="0" err="1" smtClean="0">
                <a:solidFill>
                  <a:schemeClr val="tx2">
                    <a:satMod val="130000"/>
                  </a:schemeClr>
                </a:solidFill>
              </a:rPr>
              <a:t>люворылообразные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9458" name="Содержимое 3" descr="http://lifecity.com.ua/knowledge/1212274718_i-1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2725" y="1447800"/>
            <a:ext cx="74041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Пчела, собирающая пыльцу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482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268413"/>
            <a:ext cx="7527925" cy="4979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Притяжение насекомых нитями паутины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1506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628775"/>
            <a:ext cx="7129463" cy="4968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1404</TotalTime>
  <Words>164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15</vt:i4>
      </vt:variant>
    </vt:vector>
  </HeadingPairs>
  <TitlesOfParts>
    <vt:vector size="29" baseType="lpstr">
      <vt:lpstr>Corbel</vt:lpstr>
      <vt:lpstr>Arial</vt:lpstr>
      <vt:lpstr>Wingdings 2</vt:lpstr>
      <vt:lpstr>Verdana</vt:lpstr>
      <vt:lpstr>Calibri</vt:lpstr>
      <vt:lpstr>Gill Sans MT</vt:lpstr>
      <vt:lpstr>Times New Roman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Электричество  в нашей жизни</vt:lpstr>
      <vt:lpstr>Слайд 2</vt:lpstr>
      <vt:lpstr>Электрический ток в живых организмах</vt:lpstr>
      <vt:lpstr>электрические охотники</vt:lpstr>
      <vt:lpstr>Электрический скат и угорь</vt:lpstr>
      <vt:lpstr>Электрические угри</vt:lpstr>
      <vt:lpstr>Клюворылообразные</vt:lpstr>
      <vt:lpstr>Пчела, собирающая пыльцу</vt:lpstr>
      <vt:lpstr>Притяжение насекомых нитями паутины</vt:lpstr>
      <vt:lpstr>Огни святого Эльма </vt:lpstr>
      <vt:lpstr>Молния</vt:lpstr>
      <vt:lpstr>Шаровая молния</vt:lpstr>
      <vt:lpstr>Слайд 13</vt:lpstr>
      <vt:lpstr>Слайд 14</vt:lpstr>
      <vt:lpstr>Спасибо за внимание!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Электричество  в нашей жизни</dc:title>
  <dc:creator>3Q</dc:creator>
  <cp:lastModifiedBy>adminzloy</cp:lastModifiedBy>
  <cp:revision>61</cp:revision>
  <dcterms:created xsi:type="dcterms:W3CDTF">2015-11-21T14:26:12Z</dcterms:created>
  <dcterms:modified xsi:type="dcterms:W3CDTF">2016-02-11T12:00:41Z</dcterms:modified>
</cp:coreProperties>
</file>